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10DF2-7A4E-41BC-84FA-8968F3D4DC0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6B596-8F4C-480D-89C6-F4FAC58F25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452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https://pixabay.com/videos/man-working-laptop-character-146100/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6B596-8F4C-480D-89C6-F4FAC58F25E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3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B558C-22DD-B4A8-C31E-891347236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858603A-1982-6FBB-197E-347EE6C40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99ECE9E-D8C0-5E57-2AD3-4F6AC455D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https://www.istockphoto.com/en/video/businessman-hand-draw-rising-graph-business-growth-gm905422032-249655137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5CE5A8-920F-7E09-4F16-173D1B67C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6B596-8F4C-480D-89C6-F4FAC58F25E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1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3D33A-29DE-D146-64B4-B4FC2E03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BE51E61-09F4-29A7-F463-7C170F03D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C845218-50D5-F04D-AD80-5CB431214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https://www.istockphoto.com/video/overcoming-business-challenge-and-obstacles-gm1867577728-552856057?utm_source=pixabay&amp;utm_medium=affiliate&amp;utm_campaign=SRP_video_sponsored&amp;utm_content=https%3A%2F%2Fpixabay.com%2Fvideos%2Fsearch%2Fobstacle%2F&amp;utm_term=obstacle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1BBB7E-00C1-FBF1-2A83-5047CB153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6B596-8F4C-480D-89C6-F4FAC58F25E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6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A221A-DBE2-0B9B-C19B-1BA3C96D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B948AD6-AFC2-3D36-693E-ACD10A924C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032C42B-FF9B-9B19-976B-B400061AF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902F7E-C528-D289-A9BD-A065AACB3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6B596-8F4C-480D-89C6-F4FAC58F25E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29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57559-4480-9F73-A56D-817C867F6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6D506C0-F765-7F5B-DFDE-3252627A5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D3219F1-F9CC-5EB1-A730-B3D2D6108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https://pixabay.com/videos/lighting-thunder-storm-sky-166697/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44E1D3-E2B5-C707-A75A-EF39978D1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6B596-8F4C-480D-89C6-F4FAC58F25E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106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0C362-6E0E-4793-442A-255391F1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261554C-A08D-FC46-6F3A-EC85B86AC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B516293-7FE2-F1CC-20BE-14E6AD877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https://pixabay.com/videos/blue-light-fire-fighters-mission-7012/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4431FE-10CD-DD52-5DDF-E49875153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6B596-8F4C-480D-89C6-F4FAC58F25E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939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BD380-B96B-1A87-6313-0F4930AB9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4FC350B-58E9-B45C-BF8B-89086A53C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B3827D9-16E8-15DE-BF66-B914C0EC9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https://pixabay.com/videos/sunrise-viewpoint-landscape-nature-22609/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F6C302-6DB9-B771-DB1D-54ED4E7B6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6B596-8F4C-480D-89C6-F4FAC58F25E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312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D0F94-0EA5-20BF-474D-0F1F82AA4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2E59A69-9B25-FF45-28DB-98C0D6A87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535E32C-2AF0-5B1A-5731-E89DDAEF0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https://pixabay.com/videos/rainbow-sky-clouds-blue-background-21460/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78F97D-BFB1-B0B4-BF8B-7E9DFF0B7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6B596-8F4C-480D-89C6-F4FAC58F25E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8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7C9D89-20D1-25C6-E6B3-C7530F616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30F8C6-6C40-DA4E-6702-249570063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44C6ED-8C99-ECF0-3B39-39383278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D7AE5A-5FEE-7979-B24E-0836C4A1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545895-0CAC-0473-2E37-671FC7F4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93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978465-91D5-9999-FF52-B9143E50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3EF5E2-E2D6-12E8-CF18-31679A533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68E69F-9DCF-022E-0540-E72C8608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299D4F-81C1-FD97-E045-D4543FC58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F681D7-89A2-2F50-6546-A837C45B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56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8C039F-FD09-FEBC-C492-BD9770E754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7A6C3DE-E1B5-B317-1D75-5C4814D9D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B6FBE8-6A8E-4B5E-C401-F28900FB7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4E846D-345F-EEA6-E656-9AC60D25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435AF9-0D0F-3E20-A794-8E9DF7B4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4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7E456-704D-DEBD-849C-58849F8D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F9532-2D12-45A3-67DA-666A5274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3C8F32-3B92-6165-6D5D-8C09A25B4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6DFFB1-3FD1-FBD2-EE35-4F2E002E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D8D425-B467-E538-E3FE-A8B6954F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16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0961A-1CFC-4DC5-0028-681727C8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3B35B8-B4E2-1BA9-73D9-8A0E15A94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FB90D0-3077-95B5-52E2-734FA0C5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EF7F36-B7A0-D0EF-972F-7A9B0FA72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06A3E-CB54-ED81-242A-FB9B8387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938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9E242E-C183-5A04-FAFD-23E8797F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59F6B7-7E25-42CA-415F-2791D425A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D894C0-3BBA-E58F-4F9D-9AF0BA398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842E97-225A-A4ED-4AC5-728FA0331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F74123-BF16-D911-6916-C046C985C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1E7FD42-5BFF-1EAE-613A-F2329965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97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AFAAB-CAFA-C1C8-7C94-69145179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AF1ECE-169F-3CE2-0C5E-5F425C3A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25BBAB-D80E-12BE-BC5F-87BB3C67A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E0736BD-4C13-C4D9-684A-0EE287DAD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53692E-CAC7-C7D2-D977-872BF6DCE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275182C-0F8A-6AC4-9F27-11333A77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DB51419-BE8F-F366-8119-7A8A33E8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1BF0F3-15AF-EAD3-254A-47607B96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205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25827-5DF6-CA97-204E-0019787A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D3C939C-74F0-4019-07DC-02C5DBCC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4FCD61-1F5D-EF08-9A9E-C7A0DAD1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43A538-60F2-DEF3-5E0C-CA5924EB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50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82DD9B3-6075-C495-C6D9-AB8F5F2F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928A0D-6B68-4C68-2F5A-9A4C25E7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F7BE49-38A1-23BE-DB26-3FBF3CCD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16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4D6AFC-7478-51D0-2215-7CAA42F5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36ED4B-E4B9-5C26-B4F3-37407B258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F2F2BF9-737B-B14C-6273-C1CC12871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C1C8F2B-B7A0-98FB-1220-4A5C6F78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B04910-E284-69A8-D89C-CA64BD4CD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A1CD3B-4101-C2F4-56C5-7BE428B5E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9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2C6FC0-6B07-03EB-8256-BD05DBF4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5D9E59C-7997-F625-33C2-5696A5DDA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8D4D53-B934-D102-F551-14116FC1A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BD314B-0CB5-95A3-E086-AB5E703B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A5077A-DB25-887B-7CF6-2028A66B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06E078-0431-AB78-63D9-CD4958CA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148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BAF08FE-7659-2C4F-509E-CBE64BB4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CBFC23-6B7C-57A5-6DAF-D9A6069FF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B5350-5A09-5808-D4C8-61B101F0A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5BC4B3-4413-4923-AE3D-A88308161CC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5EC3FB-1619-7C40-EE8A-EC13E72FC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4424C7-A9EE-61A1-F5F2-49B0D450A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58BAF9-7AA2-49C2-BA27-EA3E8EE1C2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13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46100-788410052_tiny">
            <a:hlinkClick r:id="" action="ppaction://media"/>
            <a:extLst>
              <a:ext uri="{FF2B5EF4-FFF2-40B4-BE49-F238E27FC236}">
                <a16:creationId xmlns:a16="http://schemas.microsoft.com/office/drawing/2014/main" id="{8E60A4A1-154B-54C7-090B-1A5FBE9F41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2378452-10E6-AFC6-6ED9-99FB9759E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869" y="907354"/>
            <a:ext cx="4770437" cy="1496435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職場故事</a:t>
            </a:r>
            <a:br>
              <a:rPr lang="en-US" altLang="zh-TW" b="1" dirty="0"/>
            </a:br>
            <a:r>
              <a:rPr lang="en-US" altLang="zh-TW" b="1" dirty="0"/>
              <a:t>(</a:t>
            </a:r>
            <a:r>
              <a:rPr lang="en-US" altLang="zh-TW" b="1" dirty="0" err="1"/>
              <a:t>Animaze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1107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118EF-5ACF-B7E0-084E-8832F104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stockphoto-905422032-640_adpp_is">
            <a:hlinkClick r:id="" action="ppaction://media"/>
            <a:extLst>
              <a:ext uri="{FF2B5EF4-FFF2-40B4-BE49-F238E27FC236}">
                <a16:creationId xmlns:a16="http://schemas.microsoft.com/office/drawing/2014/main" id="{BA3A49E7-7944-B163-0DE0-22385A6B02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B008F8-2591-F07E-4998-22F5DD8AC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935" y="1114744"/>
            <a:ext cx="4770437" cy="1496435"/>
          </a:xfrm>
        </p:spPr>
        <p:txBody>
          <a:bodyPr>
            <a:normAutofit/>
          </a:bodyPr>
          <a:lstStyle/>
          <a:p>
            <a:r>
              <a:rPr lang="zh-TW" altLang="en-US" b="1" dirty="0"/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64300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A3A62-1AA5-E218-56BF-84A82007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stockphoto-1867577728-640_adpp_is">
            <a:hlinkClick r:id="" action="ppaction://media"/>
            <a:extLst>
              <a:ext uri="{FF2B5EF4-FFF2-40B4-BE49-F238E27FC236}">
                <a16:creationId xmlns:a16="http://schemas.microsoft.com/office/drawing/2014/main" id="{C1055BFF-6B03-BE11-CC28-DA2867F3DC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273699" cy="69039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5DD63F-26B0-6C32-7052-7BED6081F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935" y="1114744"/>
            <a:ext cx="4770437" cy="1496435"/>
          </a:xfrm>
        </p:spPr>
        <p:txBody>
          <a:bodyPr>
            <a:normAutofit/>
          </a:bodyPr>
          <a:lstStyle/>
          <a:p>
            <a:r>
              <a:rPr lang="zh-TW" altLang="en-US" b="1" dirty="0"/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899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6C6A-DB3A-5685-E9C1-64C47473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9625-531621058_tiny">
            <a:hlinkClick r:id="" action="ppaction://media"/>
            <a:extLst>
              <a:ext uri="{FF2B5EF4-FFF2-40B4-BE49-F238E27FC236}">
                <a16:creationId xmlns:a16="http://schemas.microsoft.com/office/drawing/2014/main" id="{ADDA67E5-C4F8-3AB6-F5DC-9DF4BE203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0E45BDD-B98E-B364-E8FB-D6672F80E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935" y="1114744"/>
            <a:ext cx="4770437" cy="1496435"/>
          </a:xfrm>
        </p:spPr>
        <p:txBody>
          <a:bodyPr>
            <a:normAutofit/>
          </a:bodyPr>
          <a:lstStyle/>
          <a:p>
            <a:r>
              <a:rPr lang="zh-TW" altLang="en-US" b="1" dirty="0"/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5261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18F4B-722D-ECBC-C7DE-A53FC690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66697-835224043_tiny">
            <a:hlinkClick r:id="" action="ppaction://media"/>
            <a:extLst>
              <a:ext uri="{FF2B5EF4-FFF2-40B4-BE49-F238E27FC236}">
                <a16:creationId xmlns:a16="http://schemas.microsoft.com/office/drawing/2014/main" id="{BF6781FD-56E4-666B-9E1B-3DA86F0933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034145A-E99A-25C8-BB63-BA9370D9C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935" y="1114744"/>
            <a:ext cx="4770437" cy="1496435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45095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27BD8-AC3C-A074-F26B-19BB955A5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012-197962781_tiny">
            <a:hlinkClick r:id="" action="ppaction://media"/>
            <a:extLst>
              <a:ext uri="{FF2B5EF4-FFF2-40B4-BE49-F238E27FC236}">
                <a16:creationId xmlns:a16="http://schemas.microsoft.com/office/drawing/2014/main" id="{BD746800-9EB3-334A-6780-4A5C81855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2ADD861-F3FE-9D08-42F2-B23F60584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935" y="1114744"/>
            <a:ext cx="4770437" cy="1496435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56104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BA31E-9543-B484-8492-A1C4694A4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9625-531621058_tiny">
            <a:hlinkClick r:id="" action="ppaction://media"/>
            <a:extLst>
              <a:ext uri="{FF2B5EF4-FFF2-40B4-BE49-F238E27FC236}">
                <a16:creationId xmlns:a16="http://schemas.microsoft.com/office/drawing/2014/main" id="{81ED2903-3293-2BE3-D057-E261F52D2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031211F-EAF6-922C-BB06-11607A6B6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935" y="1114744"/>
            <a:ext cx="4770437" cy="1496435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964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6DDEC-891B-3FC6-FAB9-EAFA78CE9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1460-318172490_tiny">
            <a:hlinkClick r:id="" action="ppaction://media"/>
            <a:extLst>
              <a:ext uri="{FF2B5EF4-FFF2-40B4-BE49-F238E27FC236}">
                <a16:creationId xmlns:a16="http://schemas.microsoft.com/office/drawing/2014/main" id="{4DC26F52-7158-1BAA-FF96-296D3CD8E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14BBE35-5AE1-22E9-89B7-4F73880B7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935" y="1114744"/>
            <a:ext cx="4770437" cy="1496435"/>
          </a:xfrm>
        </p:spPr>
        <p:txBody>
          <a:bodyPr>
            <a:normAutofit/>
          </a:bodyPr>
          <a:lstStyle/>
          <a:p>
            <a:r>
              <a:rPr lang="zh-TW" altLang="en-US" b="1" dirty="0"/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9750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146</Words>
  <Application>Microsoft Office PowerPoint</Application>
  <PresentationFormat>寬螢幕</PresentationFormat>
  <Paragraphs>23</Paragraphs>
  <Slides>8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佈景主題</vt:lpstr>
      <vt:lpstr>職場故事 (Animaze)</vt:lpstr>
      <vt:lpstr>目標</vt:lpstr>
      <vt:lpstr>阻礙</vt:lpstr>
      <vt:lpstr>努力</vt:lpstr>
      <vt:lpstr>結果</vt:lpstr>
      <vt:lpstr>意外</vt:lpstr>
      <vt:lpstr>轉彎</vt:lpstr>
      <vt:lpstr>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jara034</dc:creator>
  <cp:lastModifiedBy>jara034</cp:lastModifiedBy>
  <cp:revision>4</cp:revision>
  <dcterms:created xsi:type="dcterms:W3CDTF">2024-10-20T13:37:40Z</dcterms:created>
  <dcterms:modified xsi:type="dcterms:W3CDTF">2024-10-20T15:03:58Z</dcterms:modified>
</cp:coreProperties>
</file>